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3910" autoAdjust="0"/>
  </p:normalViewPr>
  <p:slideViewPr>
    <p:cSldViewPr snapToGrid="0">
      <p:cViewPr varScale="1">
        <p:scale>
          <a:sx n="70" d="100"/>
          <a:sy n="70" d="100"/>
        </p:scale>
        <p:origin x="4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0BD398-EEC7-4A70-96F2-FFEA775B81B6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4716D9-065C-4A02-82E8-C7CC2AD894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043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4F884A-B7CB-4612-9436-3AA32B2070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3CCC09A-8970-410A-8376-3367B4A91D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A326BE-C67F-4007-B329-DA2C1506C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29C88D-8DEC-413F-9F00-8665AE3E7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951662B-7137-4A73-A56D-6E2113799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157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395815-FB46-44E1-85D7-EE38FC341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9FA5697-DF98-4D31-9B3E-DB1CACBA0B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CF9AB3-8765-40ED-A810-86F54A8B6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333D95-0772-496F-8EC4-E22E327C9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A16F9E-DA0C-4DED-BFEE-353A07D2E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64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7CA9FDA-C9A5-40A0-BD3B-62BF38EF30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42C7FBF-9844-4865-B05B-CB8F678575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F1AC08-D886-4A20-9042-9BA298DBC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E4EC7B-53AC-49B8-A00E-8F726009A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C88C4C-190A-4E79-84B0-CF638BE27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8745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4AC6FB-6C4E-40A6-85ED-010DB9FE7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332243-DAC1-4D3E-911E-237287D838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32FEBA-B3DC-466E-ACD6-9ED2A97E6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86E538C-951A-492C-9083-6A3AC8B36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DB0B82-B330-4B2C-9B7C-11725AEE7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2526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1B0ADD-9569-4146-AA8F-BBB03E24A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E2D3D4-9F39-4168-9BE1-A558C62D8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D98750-4DD2-4679-982C-7B5015C56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836EED6-B1C1-4A26-93E2-864D732E9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DBC2B6-DFA1-43F5-A0D9-52DF251C0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253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0739C4-1E47-49CC-B01D-E8FED29AA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8176827-3C8F-4ABF-86D2-8CEB08393E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C0D0D95-2329-4BC4-86A1-EF811032B8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A42993-08B0-4D09-AEE9-809B24236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B4B629-9CEC-4038-B325-B1711DA56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6753688-6F47-45D3-B30F-21E4A48BF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472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49F200-6A8B-4AC5-B2B6-E3DCC8288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C791BD-4A04-42BD-AEC5-060C68DCC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9691704-439E-4C20-942C-A9729F1FC5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FF9EA1D-D725-488B-8E9C-0AA1945F91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6754BBB-A8A8-4F14-959D-855C60B98A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982C0E7-0F9E-4834-AD0E-00DC71988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030E004-45DD-419E-9FA8-1A5206DAE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7C1FB0A-5973-4E7D-9FAF-F58836351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368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E6C0B2-2404-4F6B-8BB0-09B094603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DF97126-4638-483F-8D48-115B67725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336E196-3038-42F6-A3BD-E672F99BA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11501CE-38EB-4355-9692-FB6FDA6FD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0507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9ABDF59-3C25-4C58-B13E-78425FA6C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D2E9F78-480F-4898-AD75-E4750116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AB3B76E-2DC7-4970-8FF3-313A9A6D0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1043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F199B-995F-4A00-99E6-91F5EC521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3D16426-E51A-40D0-81F5-A7304F04F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0442558-A973-41DE-9C53-19B12DE53D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CC0E3E5-3254-4C7A-9840-5167C4E5C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214E290-A2EB-464E-8AD6-BAC019A35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7D9A17-42B3-4694-88ED-45973E689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13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A7209A-6D62-4D1E-A97C-00182DD9E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E693C23-2AFB-4495-ABB2-5B5CCE759F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7F63CC6-5539-40E4-98B3-D99925D617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175E7F-AB3F-4DA4-8EFB-8B4D603F7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3ABD1F-5603-491E-88F7-62E192B0C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F7A4143-CD89-436C-910A-766EFF1E8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233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42B8ED8-4D05-4CCC-8421-F7B1ADAA5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2D1091F-7115-4934-8468-06CE89C641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E05F5EB-D222-4376-A1FE-A2BB2126E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D61B1-D1A2-45A4-811D-A42BC26A0B3A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E1ED92-D38A-468B-9A05-B1066DB608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454CD7-E7F7-4942-B96B-E734419D5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CCA65-E256-401C-97CF-9CFA05FCE0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801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79" y="2817671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Elsa ira à la piscine demain.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4441" y="804786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224A6EA-96B3-4F12-82BA-02F155E21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38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On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a croisé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personne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dans le couloir.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1873452" y="3013521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4824252" y="3013521"/>
            <a:ext cx="2490948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40C11EB-F420-423B-98C8-FD4CE4291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951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Steve apportera des œufs et de la farine.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791745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4C6F67F-1D5C-491F-B089-C66698DFE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745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Steve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apportera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œufs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farine.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2717514" y="3013522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6173278" y="3013522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180D743A-0728-448D-B043-7864B8A98349}"/>
              </a:ext>
            </a:extLst>
          </p:cNvPr>
          <p:cNvSpPr/>
          <p:nvPr/>
        </p:nvSpPr>
        <p:spPr>
          <a:xfrm>
            <a:off x="8475680" y="3016556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0BC74BD-5C6E-409D-8A4F-B6A565A27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876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C’est </a:t>
            </a: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déjà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l’heure de partir.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793645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25FC62C-23D1-4DFD-8B7C-8DC21E27B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492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Ce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est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 encore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l’heure de partir.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791745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2090089" y="3013521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3928129" y="3013521"/>
            <a:ext cx="2922613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2D73E71-21EA-4A77-8F5E-620A89C4FD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656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Elsa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ira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à la piscine demain.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2827607" y="3005526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4464148" y="3013522"/>
            <a:ext cx="1078522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C9B68D8-0DB3-46A1-B56F-11FB9A730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16" y="766121"/>
            <a:ext cx="829128" cy="82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276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Il me parle </a:t>
            </a: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toujours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821780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713310E-1935-4BD2-A092-B02CB2E10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208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Il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me parle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jamais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3738007" y="3005757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6987747" y="2977506"/>
            <a:ext cx="1834869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7BB5456-38F3-4535-97D1-FF993233F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750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J’ai </a:t>
            </a: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tout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compris.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817826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1C4C945-3251-4BAB-A902-9CEBC6A88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96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Je 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 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ai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rien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compris.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4033429" y="3016558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5568462" y="3013522"/>
            <a:ext cx="1055076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636F594-EB04-4518-9E8C-337BD65EC0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955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Il peut </a:t>
            </a: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encore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avoir cette place.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817826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6DA7664-534E-4FB6-B964-BEB9BF1DD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335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peut </a:t>
            </a:r>
            <a:r>
              <a:rPr lang="fr-FR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 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avoir cette place.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A96A993-FE85-446D-9ECD-17C7135C16F8}"/>
              </a:ext>
            </a:extLst>
          </p:cNvPr>
          <p:cNvSpPr/>
          <p:nvPr/>
        </p:nvSpPr>
        <p:spPr>
          <a:xfrm>
            <a:off x="2471915" y="3030626"/>
            <a:ext cx="886264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CB9368E-5010-4318-ACBA-3B0CB82A6EFE}"/>
              </a:ext>
            </a:extLst>
          </p:cNvPr>
          <p:cNvSpPr/>
          <p:nvPr/>
        </p:nvSpPr>
        <p:spPr>
          <a:xfrm>
            <a:off x="4571034" y="3013522"/>
            <a:ext cx="1127760" cy="829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B0BB34F-CEED-4BC2-93D3-E8765E9A7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150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80" y="2744519"/>
            <a:ext cx="10801641" cy="1368000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On a croisé </a:t>
            </a:r>
            <a:r>
              <a:rPr lang="fr-FR" sz="4400" u="sng" dirty="0">
                <a:latin typeface="Arial" panose="020B0604020202020204" pitchFamily="34" charset="0"/>
                <a:cs typeface="Arial" panose="020B0604020202020204" pitchFamily="34" charset="0"/>
              </a:rPr>
              <a:t>quelqu’un</a:t>
            </a: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 dans le couloir.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2BF18AF3-54B0-40F1-ACBF-577781018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590" y="791745"/>
            <a:ext cx="10801640" cy="802739"/>
          </a:xfrm>
        </p:spPr>
        <p:txBody>
          <a:bodyPr/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 ces phrases positives en négatives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7F8D927-3A10-4F78-A376-D600FDEF4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70" y="791745"/>
            <a:ext cx="828820" cy="8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7529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154</Words>
  <Application>Microsoft Office PowerPoint</Application>
  <PresentationFormat>Grand écran</PresentationFormat>
  <Paragraphs>36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Thème Office</vt:lpstr>
      <vt:lpstr>Transforme ces phrases positives en négatives</vt:lpstr>
      <vt:lpstr>Présentation PowerPoint</vt:lpstr>
      <vt:lpstr>Transforme ces phrases positives en négatives</vt:lpstr>
      <vt:lpstr>Présentation PowerPoint</vt:lpstr>
      <vt:lpstr>Transforme ces phrases positives en négatives</vt:lpstr>
      <vt:lpstr>Présentation PowerPoint</vt:lpstr>
      <vt:lpstr>Transforme ces phrases positives en négatives</vt:lpstr>
      <vt:lpstr>Présentation PowerPoint</vt:lpstr>
      <vt:lpstr>Transforme ces phrases positives en négatives</vt:lpstr>
      <vt:lpstr>Présentation PowerPoint</vt:lpstr>
      <vt:lpstr>Transforme ces phrases positives en négatives</vt:lpstr>
      <vt:lpstr>Présentation PowerPoint</vt:lpstr>
      <vt:lpstr>Transforme ces phrases positives en négatives</vt:lpstr>
      <vt:lpstr>Transforme ces phrases positives en négatives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Quelle est la règle ?</dc:title>
  <dc:creator>MHF</dc:creator>
  <cp:lastModifiedBy>MH</cp:lastModifiedBy>
  <cp:revision>28</cp:revision>
  <dcterms:created xsi:type="dcterms:W3CDTF">2020-08-07T08:48:03Z</dcterms:created>
  <dcterms:modified xsi:type="dcterms:W3CDTF">2021-10-06T21:43:15Z</dcterms:modified>
</cp:coreProperties>
</file>